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28800425" cy="35999738"/>
  <p:notesSz cx="6797675" cy="9926638"/>
  <p:embeddedFontLst>
    <p:embeddedFont>
      <p:font typeface="Noto Sans T Chinese" panose="02020500000000000000" charset="-120"/>
      <p:regular r:id="rId3"/>
    </p:embeddedFont>
    <p:embeddedFont>
      <p:font typeface="王漢宗特黑體" panose="02020500000000000000" charset="-120"/>
      <p:regular r:id="rId4"/>
    </p:embeddedFont>
    <p:embeddedFont>
      <p:font typeface="微軟正黑體" panose="020B0604030504040204" pitchFamily="34" charset="-120"/>
      <p:regular r:id="rId5"/>
      <p:bold r:id="rId6"/>
    </p:embeddedFont>
    <p:embeddedFont>
      <p:font typeface="Anton" panose="02020500000000000000" charset="0"/>
      <p:regular r:id="rId7"/>
    </p:embeddedFont>
    <p:embeddedFont>
      <p:font typeface="Anton Italics" panose="02020500000000000000" charset="0"/>
      <p:regular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2296058" rtl="0" eaLnBrk="1" latinLnBrk="0" hangingPunct="1">
      <a:defRPr sz="4520" kern="1200">
        <a:solidFill>
          <a:schemeClr val="tx1"/>
        </a:solidFill>
        <a:latin typeface="+mn-lt"/>
        <a:ea typeface="+mn-ea"/>
        <a:cs typeface="+mn-cs"/>
      </a:defRPr>
    </a:lvl1pPr>
    <a:lvl2pPr marL="1148029" algn="l" defTabSz="2296058" rtl="0" eaLnBrk="1" latinLnBrk="0" hangingPunct="1">
      <a:defRPr sz="4520" kern="1200">
        <a:solidFill>
          <a:schemeClr val="tx1"/>
        </a:solidFill>
        <a:latin typeface="+mn-lt"/>
        <a:ea typeface="+mn-ea"/>
        <a:cs typeface="+mn-cs"/>
      </a:defRPr>
    </a:lvl2pPr>
    <a:lvl3pPr marL="2296058" algn="l" defTabSz="2296058" rtl="0" eaLnBrk="1" latinLnBrk="0" hangingPunct="1">
      <a:defRPr sz="4520" kern="1200">
        <a:solidFill>
          <a:schemeClr val="tx1"/>
        </a:solidFill>
        <a:latin typeface="+mn-lt"/>
        <a:ea typeface="+mn-ea"/>
        <a:cs typeface="+mn-cs"/>
      </a:defRPr>
    </a:lvl3pPr>
    <a:lvl4pPr marL="3444088" algn="l" defTabSz="2296058" rtl="0" eaLnBrk="1" latinLnBrk="0" hangingPunct="1">
      <a:defRPr sz="4520" kern="1200">
        <a:solidFill>
          <a:schemeClr val="tx1"/>
        </a:solidFill>
        <a:latin typeface="+mn-lt"/>
        <a:ea typeface="+mn-ea"/>
        <a:cs typeface="+mn-cs"/>
      </a:defRPr>
    </a:lvl4pPr>
    <a:lvl5pPr marL="4592117" algn="l" defTabSz="2296058" rtl="0" eaLnBrk="1" latinLnBrk="0" hangingPunct="1">
      <a:defRPr sz="4520" kern="1200">
        <a:solidFill>
          <a:schemeClr val="tx1"/>
        </a:solidFill>
        <a:latin typeface="+mn-lt"/>
        <a:ea typeface="+mn-ea"/>
        <a:cs typeface="+mn-cs"/>
      </a:defRPr>
    </a:lvl5pPr>
    <a:lvl6pPr marL="5740146" algn="l" defTabSz="2296058" rtl="0" eaLnBrk="1" latinLnBrk="0" hangingPunct="1">
      <a:defRPr sz="4520" kern="1200">
        <a:solidFill>
          <a:schemeClr val="tx1"/>
        </a:solidFill>
        <a:latin typeface="+mn-lt"/>
        <a:ea typeface="+mn-ea"/>
        <a:cs typeface="+mn-cs"/>
      </a:defRPr>
    </a:lvl6pPr>
    <a:lvl7pPr marL="6888175" algn="l" defTabSz="2296058" rtl="0" eaLnBrk="1" latinLnBrk="0" hangingPunct="1">
      <a:defRPr sz="4520" kern="1200">
        <a:solidFill>
          <a:schemeClr val="tx1"/>
        </a:solidFill>
        <a:latin typeface="+mn-lt"/>
        <a:ea typeface="+mn-ea"/>
        <a:cs typeface="+mn-cs"/>
      </a:defRPr>
    </a:lvl7pPr>
    <a:lvl8pPr marL="8036204" algn="l" defTabSz="2296058" rtl="0" eaLnBrk="1" latinLnBrk="0" hangingPunct="1">
      <a:defRPr sz="4520" kern="1200">
        <a:solidFill>
          <a:schemeClr val="tx1"/>
        </a:solidFill>
        <a:latin typeface="+mn-lt"/>
        <a:ea typeface="+mn-ea"/>
        <a:cs typeface="+mn-cs"/>
      </a:defRPr>
    </a:lvl8pPr>
    <a:lvl9pPr marL="9184234" algn="l" defTabSz="2296058" rtl="0" eaLnBrk="1" latinLnBrk="0" hangingPunct="1">
      <a:defRPr sz="45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145" userDrawn="1">
          <p15:clr>
            <a:srgbClr val="A4A3A4"/>
          </p15:clr>
        </p15:guide>
        <p15:guide id="2" pos="77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1" d="100"/>
          <a:sy n="21" d="100"/>
        </p:scale>
        <p:origin x="2904" y="66"/>
      </p:cViewPr>
      <p:guideLst>
        <p:guide orient="horz" pos="5145"/>
        <p:guide pos="77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presProps" Target="pres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5" Type="http://schemas.openxmlformats.org/officeDocument/2006/relationships/font" Target="fonts/font3.fntdata"/><Relationship Id="rId15" Type="http://schemas.openxmlformats.org/officeDocument/2006/relationships/theme" Target="theme/theme1.xml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7058" y="5074754"/>
            <a:ext cx="20933326" cy="35016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94116" y="9257075"/>
            <a:ext cx="17239209" cy="41747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9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8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7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6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5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4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3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12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854896" y="654199"/>
            <a:ext cx="5541174" cy="139385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31372" y="654199"/>
            <a:ext cx="16213066" cy="139385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398" y="10497404"/>
            <a:ext cx="20933326" cy="3244514"/>
          </a:xfrm>
        </p:spPr>
        <p:txBody>
          <a:bodyPr anchor="t"/>
          <a:lstStyle>
            <a:lvl1pPr algn="l">
              <a:defRPr sz="952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5398" y="6923902"/>
            <a:ext cx="20933326" cy="3573502"/>
          </a:xfrm>
        </p:spPr>
        <p:txBody>
          <a:bodyPr anchor="b"/>
          <a:lstStyle>
            <a:lvl1pPr marL="0" indent="0">
              <a:buNone/>
              <a:defRPr sz="4764">
                <a:solidFill>
                  <a:schemeClr val="tx1">
                    <a:tint val="75000"/>
                  </a:schemeClr>
                </a:solidFill>
              </a:defRPr>
            </a:lvl1pPr>
            <a:lvl2pPr marL="1089050" indent="0">
              <a:buNone/>
              <a:defRPr sz="4288">
                <a:solidFill>
                  <a:schemeClr val="tx1">
                    <a:tint val="75000"/>
                  </a:schemeClr>
                </a:solidFill>
              </a:defRPr>
            </a:lvl2pPr>
            <a:lvl3pPr marL="2178101" indent="0">
              <a:buNone/>
              <a:defRPr sz="3811">
                <a:solidFill>
                  <a:schemeClr val="tx1">
                    <a:tint val="75000"/>
                  </a:schemeClr>
                </a:solidFill>
              </a:defRPr>
            </a:lvl3pPr>
            <a:lvl4pPr marL="3267151" indent="0">
              <a:buNone/>
              <a:defRPr sz="3335">
                <a:solidFill>
                  <a:schemeClr val="tx1">
                    <a:tint val="75000"/>
                  </a:schemeClr>
                </a:solidFill>
              </a:defRPr>
            </a:lvl4pPr>
            <a:lvl5pPr marL="4356202" indent="0">
              <a:buNone/>
              <a:defRPr sz="3335">
                <a:solidFill>
                  <a:schemeClr val="tx1">
                    <a:tint val="75000"/>
                  </a:schemeClr>
                </a:solidFill>
              </a:defRPr>
            </a:lvl5pPr>
            <a:lvl6pPr marL="5445252" indent="0">
              <a:buNone/>
              <a:defRPr sz="3335">
                <a:solidFill>
                  <a:schemeClr val="tx1">
                    <a:tint val="75000"/>
                  </a:schemeClr>
                </a:solidFill>
              </a:defRPr>
            </a:lvl6pPr>
            <a:lvl7pPr marL="6534302" indent="0">
              <a:buNone/>
              <a:defRPr sz="3335">
                <a:solidFill>
                  <a:schemeClr val="tx1">
                    <a:tint val="75000"/>
                  </a:schemeClr>
                </a:solidFill>
              </a:defRPr>
            </a:lvl7pPr>
            <a:lvl8pPr marL="7623353" indent="0">
              <a:buNone/>
              <a:defRPr sz="3335">
                <a:solidFill>
                  <a:schemeClr val="tx1">
                    <a:tint val="75000"/>
                  </a:schemeClr>
                </a:solidFill>
              </a:defRPr>
            </a:lvl8pPr>
            <a:lvl9pPr marL="8712403" indent="0">
              <a:buNone/>
              <a:defRPr sz="33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1372" y="3811738"/>
            <a:ext cx="10877120" cy="10781015"/>
          </a:xfrm>
        </p:spPr>
        <p:txBody>
          <a:bodyPr/>
          <a:lstStyle>
            <a:lvl1pPr>
              <a:defRPr sz="6670"/>
            </a:lvl1pPr>
            <a:lvl2pPr>
              <a:defRPr sz="5717"/>
            </a:lvl2pPr>
            <a:lvl3pPr>
              <a:defRPr sz="4764"/>
            </a:lvl3pPr>
            <a:lvl4pPr>
              <a:defRPr sz="4288"/>
            </a:lvl4pPr>
            <a:lvl5pPr>
              <a:defRPr sz="4288"/>
            </a:lvl5pPr>
            <a:lvl6pPr>
              <a:defRPr sz="4288"/>
            </a:lvl6pPr>
            <a:lvl7pPr>
              <a:defRPr sz="4288"/>
            </a:lvl7pPr>
            <a:lvl8pPr>
              <a:defRPr sz="4288"/>
            </a:lvl8pPr>
            <a:lvl9pPr>
              <a:defRPr sz="42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18950" y="3811738"/>
            <a:ext cx="10877120" cy="10781015"/>
          </a:xfrm>
        </p:spPr>
        <p:txBody>
          <a:bodyPr/>
          <a:lstStyle>
            <a:lvl1pPr>
              <a:defRPr sz="6670"/>
            </a:lvl1pPr>
            <a:lvl2pPr>
              <a:defRPr sz="5717"/>
            </a:lvl2pPr>
            <a:lvl3pPr>
              <a:defRPr sz="4764"/>
            </a:lvl3pPr>
            <a:lvl4pPr>
              <a:defRPr sz="4288"/>
            </a:lvl4pPr>
            <a:lvl5pPr>
              <a:defRPr sz="4288"/>
            </a:lvl5pPr>
            <a:lvl6pPr>
              <a:defRPr sz="4288"/>
            </a:lvl6pPr>
            <a:lvl7pPr>
              <a:defRPr sz="4288"/>
            </a:lvl7pPr>
            <a:lvl8pPr>
              <a:defRPr sz="4288"/>
            </a:lvl8pPr>
            <a:lvl9pPr>
              <a:defRPr sz="42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1372" y="3656697"/>
            <a:ext cx="10881397" cy="1523937"/>
          </a:xfrm>
        </p:spPr>
        <p:txBody>
          <a:bodyPr anchor="b"/>
          <a:lstStyle>
            <a:lvl1pPr marL="0" indent="0">
              <a:buNone/>
              <a:defRPr sz="5717" b="1"/>
            </a:lvl1pPr>
            <a:lvl2pPr marL="1089050" indent="0">
              <a:buNone/>
              <a:defRPr sz="4764" b="1"/>
            </a:lvl2pPr>
            <a:lvl3pPr marL="2178101" indent="0">
              <a:buNone/>
              <a:defRPr sz="4288" b="1"/>
            </a:lvl3pPr>
            <a:lvl4pPr marL="3267151" indent="0">
              <a:buNone/>
              <a:defRPr sz="3811" b="1"/>
            </a:lvl4pPr>
            <a:lvl5pPr marL="4356202" indent="0">
              <a:buNone/>
              <a:defRPr sz="3811" b="1"/>
            </a:lvl5pPr>
            <a:lvl6pPr marL="5445252" indent="0">
              <a:buNone/>
              <a:defRPr sz="3811" b="1"/>
            </a:lvl6pPr>
            <a:lvl7pPr marL="6534302" indent="0">
              <a:buNone/>
              <a:defRPr sz="3811" b="1"/>
            </a:lvl7pPr>
            <a:lvl8pPr marL="7623353" indent="0">
              <a:buNone/>
              <a:defRPr sz="3811" b="1"/>
            </a:lvl8pPr>
            <a:lvl9pPr marL="8712403" indent="0">
              <a:buNone/>
              <a:defRPr sz="38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1372" y="5180634"/>
            <a:ext cx="10881397" cy="9412118"/>
          </a:xfrm>
        </p:spPr>
        <p:txBody>
          <a:bodyPr/>
          <a:lstStyle>
            <a:lvl1pPr>
              <a:defRPr sz="5717"/>
            </a:lvl1pPr>
            <a:lvl2pPr>
              <a:defRPr sz="4764"/>
            </a:lvl2pPr>
            <a:lvl3pPr>
              <a:defRPr sz="4288"/>
            </a:lvl3pPr>
            <a:lvl4pPr>
              <a:defRPr sz="3811"/>
            </a:lvl4pPr>
            <a:lvl5pPr>
              <a:defRPr sz="3811"/>
            </a:lvl5pPr>
            <a:lvl6pPr>
              <a:defRPr sz="3811"/>
            </a:lvl6pPr>
            <a:lvl7pPr>
              <a:defRPr sz="3811"/>
            </a:lvl7pPr>
            <a:lvl8pPr>
              <a:defRPr sz="3811"/>
            </a:lvl8pPr>
            <a:lvl9pPr>
              <a:defRPr sz="381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510400" y="3656697"/>
            <a:ext cx="10885671" cy="1523937"/>
          </a:xfrm>
        </p:spPr>
        <p:txBody>
          <a:bodyPr anchor="b"/>
          <a:lstStyle>
            <a:lvl1pPr marL="0" indent="0">
              <a:buNone/>
              <a:defRPr sz="5717" b="1"/>
            </a:lvl1pPr>
            <a:lvl2pPr marL="1089050" indent="0">
              <a:buNone/>
              <a:defRPr sz="4764" b="1"/>
            </a:lvl2pPr>
            <a:lvl3pPr marL="2178101" indent="0">
              <a:buNone/>
              <a:defRPr sz="4288" b="1"/>
            </a:lvl3pPr>
            <a:lvl4pPr marL="3267151" indent="0">
              <a:buNone/>
              <a:defRPr sz="3811" b="1"/>
            </a:lvl4pPr>
            <a:lvl5pPr marL="4356202" indent="0">
              <a:buNone/>
              <a:defRPr sz="3811" b="1"/>
            </a:lvl5pPr>
            <a:lvl6pPr marL="5445252" indent="0">
              <a:buNone/>
              <a:defRPr sz="3811" b="1"/>
            </a:lvl6pPr>
            <a:lvl7pPr marL="6534302" indent="0">
              <a:buNone/>
              <a:defRPr sz="3811" b="1"/>
            </a:lvl7pPr>
            <a:lvl8pPr marL="7623353" indent="0">
              <a:buNone/>
              <a:defRPr sz="3811" b="1"/>
            </a:lvl8pPr>
            <a:lvl9pPr marL="8712403" indent="0">
              <a:buNone/>
              <a:defRPr sz="38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510400" y="5180634"/>
            <a:ext cx="10885671" cy="9412118"/>
          </a:xfrm>
        </p:spPr>
        <p:txBody>
          <a:bodyPr/>
          <a:lstStyle>
            <a:lvl1pPr>
              <a:defRPr sz="5717"/>
            </a:lvl1pPr>
            <a:lvl2pPr>
              <a:defRPr sz="4764"/>
            </a:lvl2pPr>
            <a:lvl3pPr>
              <a:defRPr sz="4288"/>
            </a:lvl3pPr>
            <a:lvl4pPr>
              <a:defRPr sz="3811"/>
            </a:lvl4pPr>
            <a:lvl5pPr>
              <a:defRPr sz="3811"/>
            </a:lvl5pPr>
            <a:lvl6pPr>
              <a:defRPr sz="3811"/>
            </a:lvl6pPr>
            <a:lvl7pPr>
              <a:defRPr sz="3811"/>
            </a:lvl7pPr>
            <a:lvl8pPr>
              <a:defRPr sz="3811"/>
            </a:lvl8pPr>
            <a:lvl9pPr>
              <a:defRPr sz="381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373" y="650415"/>
            <a:ext cx="8102259" cy="2768047"/>
          </a:xfrm>
        </p:spPr>
        <p:txBody>
          <a:bodyPr anchor="b"/>
          <a:lstStyle>
            <a:lvl1pPr algn="l">
              <a:defRPr sz="476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8646" y="650416"/>
            <a:ext cx="13767424" cy="13942337"/>
          </a:xfrm>
        </p:spPr>
        <p:txBody>
          <a:bodyPr/>
          <a:lstStyle>
            <a:lvl1pPr>
              <a:defRPr sz="7622"/>
            </a:lvl1pPr>
            <a:lvl2pPr>
              <a:defRPr sz="6670"/>
            </a:lvl2pPr>
            <a:lvl3pPr>
              <a:defRPr sz="5717"/>
            </a:lvl3pPr>
            <a:lvl4pPr>
              <a:defRPr sz="4764"/>
            </a:lvl4pPr>
            <a:lvl5pPr>
              <a:defRPr sz="4764"/>
            </a:lvl5pPr>
            <a:lvl6pPr>
              <a:defRPr sz="4764"/>
            </a:lvl6pPr>
            <a:lvl7pPr>
              <a:defRPr sz="4764"/>
            </a:lvl7pPr>
            <a:lvl8pPr>
              <a:defRPr sz="4764"/>
            </a:lvl8pPr>
            <a:lvl9pPr>
              <a:defRPr sz="47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1373" y="3418464"/>
            <a:ext cx="8102259" cy="11174290"/>
          </a:xfrm>
        </p:spPr>
        <p:txBody>
          <a:bodyPr/>
          <a:lstStyle>
            <a:lvl1pPr marL="0" indent="0">
              <a:buNone/>
              <a:defRPr sz="3335"/>
            </a:lvl1pPr>
            <a:lvl2pPr marL="1089050" indent="0">
              <a:buNone/>
              <a:defRPr sz="2858"/>
            </a:lvl2pPr>
            <a:lvl3pPr marL="2178101" indent="0">
              <a:buNone/>
              <a:defRPr sz="2382"/>
            </a:lvl3pPr>
            <a:lvl4pPr marL="3267151" indent="0">
              <a:buNone/>
              <a:defRPr sz="2144"/>
            </a:lvl4pPr>
            <a:lvl5pPr marL="4356202" indent="0">
              <a:buNone/>
              <a:defRPr sz="2144"/>
            </a:lvl5pPr>
            <a:lvl6pPr marL="5445252" indent="0">
              <a:buNone/>
              <a:defRPr sz="2144"/>
            </a:lvl6pPr>
            <a:lvl7pPr marL="6534302" indent="0">
              <a:buNone/>
              <a:defRPr sz="2144"/>
            </a:lvl7pPr>
            <a:lvl8pPr marL="7623353" indent="0">
              <a:buNone/>
              <a:defRPr sz="2144"/>
            </a:lvl8pPr>
            <a:lvl9pPr marL="8712403" indent="0">
              <a:buNone/>
              <a:defRPr sz="21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7151" y="11435211"/>
            <a:ext cx="14776465" cy="1349991"/>
          </a:xfrm>
        </p:spPr>
        <p:txBody>
          <a:bodyPr anchor="b"/>
          <a:lstStyle>
            <a:lvl1pPr algn="l">
              <a:defRPr sz="476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7151" y="1459653"/>
            <a:ext cx="14776465" cy="9801609"/>
          </a:xfrm>
        </p:spPr>
        <p:txBody>
          <a:bodyPr/>
          <a:lstStyle>
            <a:lvl1pPr marL="0" indent="0">
              <a:buNone/>
              <a:defRPr sz="7622"/>
            </a:lvl1pPr>
            <a:lvl2pPr marL="1089050" indent="0">
              <a:buNone/>
              <a:defRPr sz="6670"/>
            </a:lvl2pPr>
            <a:lvl3pPr marL="2178101" indent="0">
              <a:buNone/>
              <a:defRPr sz="5717"/>
            </a:lvl3pPr>
            <a:lvl4pPr marL="3267151" indent="0">
              <a:buNone/>
              <a:defRPr sz="4764"/>
            </a:lvl4pPr>
            <a:lvl5pPr marL="4356202" indent="0">
              <a:buNone/>
              <a:defRPr sz="4764"/>
            </a:lvl5pPr>
            <a:lvl6pPr marL="5445252" indent="0">
              <a:buNone/>
              <a:defRPr sz="4764"/>
            </a:lvl6pPr>
            <a:lvl7pPr marL="6534302" indent="0">
              <a:buNone/>
              <a:defRPr sz="4764"/>
            </a:lvl7pPr>
            <a:lvl8pPr marL="7623353" indent="0">
              <a:buNone/>
              <a:defRPr sz="4764"/>
            </a:lvl8pPr>
            <a:lvl9pPr marL="8712403" indent="0">
              <a:buNone/>
              <a:defRPr sz="476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27151" y="12785202"/>
            <a:ext cx="14776465" cy="1917212"/>
          </a:xfrm>
        </p:spPr>
        <p:txBody>
          <a:bodyPr/>
          <a:lstStyle>
            <a:lvl1pPr marL="0" indent="0">
              <a:buNone/>
              <a:defRPr sz="3335"/>
            </a:lvl1pPr>
            <a:lvl2pPr marL="1089050" indent="0">
              <a:buNone/>
              <a:defRPr sz="2858"/>
            </a:lvl2pPr>
            <a:lvl3pPr marL="2178101" indent="0">
              <a:buNone/>
              <a:defRPr sz="2382"/>
            </a:lvl3pPr>
            <a:lvl4pPr marL="3267151" indent="0">
              <a:buNone/>
              <a:defRPr sz="2144"/>
            </a:lvl4pPr>
            <a:lvl5pPr marL="4356202" indent="0">
              <a:buNone/>
              <a:defRPr sz="2144"/>
            </a:lvl5pPr>
            <a:lvl6pPr marL="5445252" indent="0">
              <a:buNone/>
              <a:defRPr sz="2144"/>
            </a:lvl6pPr>
            <a:lvl7pPr marL="6534302" indent="0">
              <a:buNone/>
              <a:defRPr sz="2144"/>
            </a:lvl7pPr>
            <a:lvl8pPr marL="7623353" indent="0">
              <a:buNone/>
              <a:defRPr sz="2144"/>
            </a:lvl8pPr>
            <a:lvl9pPr marL="8712403" indent="0">
              <a:buNone/>
              <a:defRPr sz="21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31372" y="654198"/>
            <a:ext cx="22164698" cy="2722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1372" y="3811738"/>
            <a:ext cx="22164698" cy="10781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1372" y="15141067"/>
            <a:ext cx="5746403" cy="869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414376" y="15141067"/>
            <a:ext cx="7798690" cy="869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649667" y="15141067"/>
            <a:ext cx="5746403" cy="869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78101" rtl="0" eaLnBrk="1" latinLnBrk="0" hangingPunct="1">
        <a:spcBef>
          <a:spcPct val="0"/>
        </a:spcBef>
        <a:buNone/>
        <a:defRPr sz="1048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788" indent="-816788" algn="l" defTabSz="2178101" rtl="0" eaLnBrk="1" latinLnBrk="0" hangingPunct="1">
        <a:spcBef>
          <a:spcPct val="20000"/>
        </a:spcBef>
        <a:buFont typeface="Arial" pitchFamily="34" charset="0"/>
        <a:buChar char="•"/>
        <a:defRPr sz="7622" kern="1200">
          <a:solidFill>
            <a:schemeClr val="tx1"/>
          </a:solidFill>
          <a:latin typeface="+mn-lt"/>
          <a:ea typeface="+mn-ea"/>
          <a:cs typeface="+mn-cs"/>
        </a:defRPr>
      </a:lvl1pPr>
      <a:lvl2pPr marL="1769707" indent="-680657" algn="l" defTabSz="2178101" rtl="0" eaLnBrk="1" latinLnBrk="0" hangingPunct="1">
        <a:spcBef>
          <a:spcPct val="20000"/>
        </a:spcBef>
        <a:buFont typeface="Arial" pitchFamily="34" charset="0"/>
        <a:buChar char="–"/>
        <a:defRPr sz="6670" kern="1200">
          <a:solidFill>
            <a:schemeClr val="tx1"/>
          </a:solidFill>
          <a:latin typeface="+mn-lt"/>
          <a:ea typeface="+mn-ea"/>
          <a:cs typeface="+mn-cs"/>
        </a:defRPr>
      </a:lvl2pPr>
      <a:lvl3pPr marL="2722626" indent="-544525" algn="l" defTabSz="2178101" rtl="0" eaLnBrk="1" latinLnBrk="0" hangingPunct="1">
        <a:spcBef>
          <a:spcPct val="20000"/>
        </a:spcBef>
        <a:buFont typeface="Arial" pitchFamily="34" charset="0"/>
        <a:buChar char="•"/>
        <a:defRPr sz="5717" kern="1200">
          <a:solidFill>
            <a:schemeClr val="tx1"/>
          </a:solidFill>
          <a:latin typeface="+mn-lt"/>
          <a:ea typeface="+mn-ea"/>
          <a:cs typeface="+mn-cs"/>
        </a:defRPr>
      </a:lvl3pPr>
      <a:lvl4pPr marL="3811676" indent="-544525" algn="l" defTabSz="2178101" rtl="0" eaLnBrk="1" latinLnBrk="0" hangingPunct="1">
        <a:spcBef>
          <a:spcPct val="20000"/>
        </a:spcBef>
        <a:buFont typeface="Arial" pitchFamily="34" charset="0"/>
        <a:buChar char="–"/>
        <a:defRPr sz="4764" kern="1200">
          <a:solidFill>
            <a:schemeClr val="tx1"/>
          </a:solidFill>
          <a:latin typeface="+mn-lt"/>
          <a:ea typeface="+mn-ea"/>
          <a:cs typeface="+mn-cs"/>
        </a:defRPr>
      </a:lvl4pPr>
      <a:lvl5pPr marL="4900727" indent="-544525" algn="l" defTabSz="2178101" rtl="0" eaLnBrk="1" latinLnBrk="0" hangingPunct="1">
        <a:spcBef>
          <a:spcPct val="20000"/>
        </a:spcBef>
        <a:buFont typeface="Arial" pitchFamily="34" charset="0"/>
        <a:buChar char="»"/>
        <a:defRPr sz="4764" kern="1200">
          <a:solidFill>
            <a:schemeClr val="tx1"/>
          </a:solidFill>
          <a:latin typeface="+mn-lt"/>
          <a:ea typeface="+mn-ea"/>
          <a:cs typeface="+mn-cs"/>
        </a:defRPr>
      </a:lvl5pPr>
      <a:lvl6pPr marL="5989777" indent="-544525" algn="l" defTabSz="2178101" rtl="0" eaLnBrk="1" latinLnBrk="0" hangingPunct="1">
        <a:spcBef>
          <a:spcPct val="20000"/>
        </a:spcBef>
        <a:buFont typeface="Arial" pitchFamily="34" charset="0"/>
        <a:buChar char="•"/>
        <a:defRPr sz="4764" kern="1200">
          <a:solidFill>
            <a:schemeClr val="tx1"/>
          </a:solidFill>
          <a:latin typeface="+mn-lt"/>
          <a:ea typeface="+mn-ea"/>
          <a:cs typeface="+mn-cs"/>
        </a:defRPr>
      </a:lvl6pPr>
      <a:lvl7pPr marL="7078828" indent="-544525" algn="l" defTabSz="2178101" rtl="0" eaLnBrk="1" latinLnBrk="0" hangingPunct="1">
        <a:spcBef>
          <a:spcPct val="20000"/>
        </a:spcBef>
        <a:buFont typeface="Arial" pitchFamily="34" charset="0"/>
        <a:buChar char="•"/>
        <a:defRPr sz="4764" kern="1200">
          <a:solidFill>
            <a:schemeClr val="tx1"/>
          </a:solidFill>
          <a:latin typeface="+mn-lt"/>
          <a:ea typeface="+mn-ea"/>
          <a:cs typeface="+mn-cs"/>
        </a:defRPr>
      </a:lvl7pPr>
      <a:lvl8pPr marL="8167878" indent="-544525" algn="l" defTabSz="2178101" rtl="0" eaLnBrk="1" latinLnBrk="0" hangingPunct="1">
        <a:spcBef>
          <a:spcPct val="20000"/>
        </a:spcBef>
        <a:buFont typeface="Arial" pitchFamily="34" charset="0"/>
        <a:buChar char="•"/>
        <a:defRPr sz="4764" kern="1200">
          <a:solidFill>
            <a:schemeClr val="tx1"/>
          </a:solidFill>
          <a:latin typeface="+mn-lt"/>
          <a:ea typeface="+mn-ea"/>
          <a:cs typeface="+mn-cs"/>
        </a:defRPr>
      </a:lvl8pPr>
      <a:lvl9pPr marL="9256928" indent="-544525" algn="l" defTabSz="2178101" rtl="0" eaLnBrk="1" latinLnBrk="0" hangingPunct="1">
        <a:spcBef>
          <a:spcPct val="20000"/>
        </a:spcBef>
        <a:buFont typeface="Arial" pitchFamily="34" charset="0"/>
        <a:buChar char="•"/>
        <a:defRPr sz="47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8101" rtl="0" eaLnBrk="1" latinLnBrk="0" hangingPunct="1">
        <a:defRPr sz="4288" kern="1200">
          <a:solidFill>
            <a:schemeClr val="tx1"/>
          </a:solidFill>
          <a:latin typeface="+mn-lt"/>
          <a:ea typeface="+mn-ea"/>
          <a:cs typeface="+mn-cs"/>
        </a:defRPr>
      </a:lvl1pPr>
      <a:lvl2pPr marL="1089050" algn="l" defTabSz="2178101" rtl="0" eaLnBrk="1" latinLnBrk="0" hangingPunct="1">
        <a:defRPr sz="4288" kern="1200">
          <a:solidFill>
            <a:schemeClr val="tx1"/>
          </a:solidFill>
          <a:latin typeface="+mn-lt"/>
          <a:ea typeface="+mn-ea"/>
          <a:cs typeface="+mn-cs"/>
        </a:defRPr>
      </a:lvl2pPr>
      <a:lvl3pPr marL="2178101" algn="l" defTabSz="2178101" rtl="0" eaLnBrk="1" latinLnBrk="0" hangingPunct="1">
        <a:defRPr sz="4288" kern="1200">
          <a:solidFill>
            <a:schemeClr val="tx1"/>
          </a:solidFill>
          <a:latin typeface="+mn-lt"/>
          <a:ea typeface="+mn-ea"/>
          <a:cs typeface="+mn-cs"/>
        </a:defRPr>
      </a:lvl3pPr>
      <a:lvl4pPr marL="3267151" algn="l" defTabSz="2178101" rtl="0" eaLnBrk="1" latinLnBrk="0" hangingPunct="1">
        <a:defRPr sz="4288" kern="1200">
          <a:solidFill>
            <a:schemeClr val="tx1"/>
          </a:solidFill>
          <a:latin typeface="+mn-lt"/>
          <a:ea typeface="+mn-ea"/>
          <a:cs typeface="+mn-cs"/>
        </a:defRPr>
      </a:lvl4pPr>
      <a:lvl5pPr marL="4356202" algn="l" defTabSz="2178101" rtl="0" eaLnBrk="1" latinLnBrk="0" hangingPunct="1">
        <a:defRPr sz="4288" kern="1200">
          <a:solidFill>
            <a:schemeClr val="tx1"/>
          </a:solidFill>
          <a:latin typeface="+mn-lt"/>
          <a:ea typeface="+mn-ea"/>
          <a:cs typeface="+mn-cs"/>
        </a:defRPr>
      </a:lvl5pPr>
      <a:lvl6pPr marL="5445252" algn="l" defTabSz="2178101" rtl="0" eaLnBrk="1" latinLnBrk="0" hangingPunct="1">
        <a:defRPr sz="4288" kern="1200">
          <a:solidFill>
            <a:schemeClr val="tx1"/>
          </a:solidFill>
          <a:latin typeface="+mn-lt"/>
          <a:ea typeface="+mn-ea"/>
          <a:cs typeface="+mn-cs"/>
        </a:defRPr>
      </a:lvl6pPr>
      <a:lvl7pPr marL="6534302" algn="l" defTabSz="2178101" rtl="0" eaLnBrk="1" latinLnBrk="0" hangingPunct="1">
        <a:defRPr sz="4288" kern="1200">
          <a:solidFill>
            <a:schemeClr val="tx1"/>
          </a:solidFill>
          <a:latin typeface="+mn-lt"/>
          <a:ea typeface="+mn-ea"/>
          <a:cs typeface="+mn-cs"/>
        </a:defRPr>
      </a:lvl7pPr>
      <a:lvl8pPr marL="7623353" algn="l" defTabSz="2178101" rtl="0" eaLnBrk="1" latinLnBrk="0" hangingPunct="1">
        <a:defRPr sz="4288" kern="1200">
          <a:solidFill>
            <a:schemeClr val="tx1"/>
          </a:solidFill>
          <a:latin typeface="+mn-lt"/>
          <a:ea typeface="+mn-ea"/>
          <a:cs typeface="+mn-cs"/>
        </a:defRPr>
      </a:lvl8pPr>
      <a:lvl9pPr marL="8712403" algn="l" defTabSz="2178101" rtl="0" eaLnBrk="1" latinLnBrk="0" hangingPunct="1">
        <a:defRPr sz="42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8AEDF">
                <a:alpha val="100000"/>
              </a:srgbClr>
            </a:gs>
            <a:gs pos="33333">
              <a:srgbClr val="A8DAFD">
                <a:alpha val="100000"/>
              </a:srgbClr>
            </a:gs>
            <a:gs pos="66667">
              <a:srgbClr val="E8D1FF">
                <a:alpha val="100000"/>
              </a:srgbClr>
            </a:gs>
            <a:gs pos="100000">
              <a:srgbClr val="F8D4E7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67601">
            <a:off x="2222008" y="9760075"/>
            <a:ext cx="30594827" cy="17162394"/>
          </a:xfrm>
          <a:custGeom>
            <a:avLst/>
            <a:gdLst/>
            <a:ahLst/>
            <a:cxnLst/>
            <a:rect l="l" t="t" r="r" b="b"/>
            <a:pathLst>
              <a:path w="12843972" h="7204921">
                <a:moveTo>
                  <a:pt x="0" y="0"/>
                </a:moveTo>
                <a:lnTo>
                  <a:pt x="12843971" y="0"/>
                </a:lnTo>
                <a:lnTo>
                  <a:pt x="12843971" y="7204920"/>
                </a:lnTo>
                <a:lnTo>
                  <a:pt x="0" y="7204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125107">
            <a:off x="11382717" y="14879663"/>
            <a:ext cx="8837972" cy="7919173"/>
          </a:xfrm>
          <a:custGeom>
            <a:avLst/>
            <a:gdLst/>
            <a:ahLst/>
            <a:cxnLst/>
            <a:rect l="l" t="t" r="r" b="b"/>
            <a:pathLst>
              <a:path w="3710257" h="3324537">
                <a:moveTo>
                  <a:pt x="0" y="0"/>
                </a:moveTo>
                <a:lnTo>
                  <a:pt x="3710257" y="0"/>
                </a:lnTo>
                <a:lnTo>
                  <a:pt x="3710257" y="3324537"/>
                </a:lnTo>
                <a:lnTo>
                  <a:pt x="0" y="33245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10644743">
            <a:off x="-233946" y="20043822"/>
            <a:ext cx="32587816" cy="18452439"/>
            <a:chOff x="0" y="0"/>
            <a:chExt cx="622975" cy="3527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2975" cy="352752"/>
            </a:xfrm>
            <a:custGeom>
              <a:avLst/>
              <a:gdLst/>
              <a:ahLst/>
              <a:cxnLst/>
              <a:rect l="l" t="t" r="r" b="b"/>
              <a:pathLst>
                <a:path w="622975" h="352752">
                  <a:moveTo>
                    <a:pt x="622975" y="0"/>
                  </a:moveTo>
                  <a:lnTo>
                    <a:pt x="622975" y="238452"/>
                  </a:lnTo>
                  <a:lnTo>
                    <a:pt x="311488" y="352752"/>
                  </a:lnTo>
                  <a:lnTo>
                    <a:pt x="0" y="238452"/>
                  </a:lnTo>
                  <a:lnTo>
                    <a:pt x="0" y="0"/>
                  </a:lnTo>
                  <a:lnTo>
                    <a:pt x="622975" y="0"/>
                  </a:lnTo>
                  <a:close/>
                </a:path>
              </a:pathLst>
            </a:custGeom>
            <a:gradFill rotWithShape="1">
              <a:gsLst>
                <a:gs pos="0">
                  <a:srgbClr val="2CACB8">
                    <a:alpha val="100000"/>
                  </a:srgbClr>
                </a:gs>
                <a:gs pos="100000">
                  <a:srgbClr val="B9DB9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622975" cy="286077"/>
            </a:xfrm>
            <a:prstGeom prst="rect">
              <a:avLst/>
            </a:prstGeom>
          </p:spPr>
          <p:txBody>
            <a:bodyPr lIns="121008" tIns="121008" rIns="121008" bIns="121008" rtlCol="0" anchor="ctr"/>
            <a:lstStyle/>
            <a:p>
              <a:pPr algn="ctr">
                <a:lnSpc>
                  <a:spcPts val="6670"/>
                </a:lnSpc>
              </a:pPr>
              <a:endParaRPr sz="10767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471243" y="20091249"/>
            <a:ext cx="32125055" cy="20698024"/>
            <a:chOff x="0" y="0"/>
            <a:chExt cx="17981834" cy="11585612"/>
          </a:xfrm>
        </p:grpSpPr>
        <p:grpSp>
          <p:nvGrpSpPr>
            <p:cNvPr id="8" name="Group 8"/>
            <p:cNvGrpSpPr/>
            <p:nvPr/>
          </p:nvGrpSpPr>
          <p:grpSpPr>
            <a:xfrm rot="9079860">
              <a:off x="11457351" y="83686"/>
              <a:ext cx="3182207" cy="11087714"/>
              <a:chOff x="0" y="0"/>
              <a:chExt cx="604774" cy="210720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04774" cy="2107205"/>
              </a:xfrm>
              <a:custGeom>
                <a:avLst/>
                <a:gdLst/>
                <a:ahLst/>
                <a:cxnLst/>
                <a:rect l="l" t="t" r="r" b="b"/>
                <a:pathLst>
                  <a:path w="604774" h="2107205">
                    <a:moveTo>
                      <a:pt x="302387" y="2107205"/>
                    </a:moveTo>
                    <a:lnTo>
                      <a:pt x="604774" y="0"/>
                    </a:lnTo>
                    <a:lnTo>
                      <a:pt x="0" y="0"/>
                    </a:lnTo>
                    <a:lnTo>
                      <a:pt x="302387" y="210720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E6EA">
                      <a:alpha val="100000"/>
                    </a:srgbClr>
                  </a:gs>
                  <a:gs pos="50000">
                    <a:srgbClr val="FFC8D5">
                      <a:alpha val="100000"/>
                    </a:srgbClr>
                  </a:gs>
                  <a:gs pos="100000">
                    <a:srgbClr val="DCC3CB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94496" y="102890"/>
                <a:ext cx="415782" cy="1025970"/>
              </a:xfrm>
              <a:prstGeom prst="rect">
                <a:avLst/>
              </a:prstGeom>
            </p:spPr>
            <p:txBody>
              <a:bodyPr lIns="121008" tIns="121008" rIns="121008" bIns="121008" rtlCol="0" anchor="ctr"/>
              <a:lstStyle/>
              <a:p>
                <a:pPr algn="ctr">
                  <a:lnSpc>
                    <a:spcPts val="6670"/>
                  </a:lnSpc>
                </a:pPr>
                <a:endParaRPr sz="10767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10201385">
              <a:off x="10248204" y="2286011"/>
              <a:ext cx="638834" cy="8161163"/>
              <a:chOff x="0" y="0"/>
              <a:chExt cx="165802" cy="211814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65802" cy="2118141"/>
              </a:xfrm>
              <a:custGeom>
                <a:avLst/>
                <a:gdLst/>
                <a:ahLst/>
                <a:cxnLst/>
                <a:rect l="l" t="t" r="r" b="b"/>
                <a:pathLst>
                  <a:path w="165802" h="2118141">
                    <a:moveTo>
                      <a:pt x="82901" y="2118141"/>
                    </a:moveTo>
                    <a:lnTo>
                      <a:pt x="165802" y="0"/>
                    </a:lnTo>
                    <a:lnTo>
                      <a:pt x="0" y="0"/>
                    </a:lnTo>
                    <a:lnTo>
                      <a:pt x="82901" y="211814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E6EA">
                      <a:alpha val="100000"/>
                    </a:srgbClr>
                  </a:gs>
                  <a:gs pos="50000">
                    <a:srgbClr val="FFC8D5">
                      <a:alpha val="100000"/>
                    </a:srgbClr>
                  </a:gs>
                  <a:gs pos="100000">
                    <a:srgbClr val="DCC3CB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25907" y="103671"/>
                <a:ext cx="113989" cy="1031047"/>
              </a:xfrm>
              <a:prstGeom prst="rect">
                <a:avLst/>
              </a:prstGeom>
            </p:spPr>
            <p:txBody>
              <a:bodyPr lIns="121008" tIns="121008" rIns="121008" bIns="121008" rtlCol="0" anchor="ctr"/>
              <a:lstStyle/>
              <a:p>
                <a:pPr algn="ctr">
                  <a:lnSpc>
                    <a:spcPts val="6670"/>
                  </a:lnSpc>
                </a:pPr>
                <a:endParaRPr sz="10767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9921604">
              <a:off x="7838973" y="3187319"/>
              <a:ext cx="309300" cy="8161163"/>
              <a:chOff x="0" y="0"/>
              <a:chExt cx="80276" cy="211814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0276" cy="2118141"/>
              </a:xfrm>
              <a:custGeom>
                <a:avLst/>
                <a:gdLst/>
                <a:ahLst/>
                <a:cxnLst/>
                <a:rect l="l" t="t" r="r" b="b"/>
                <a:pathLst>
                  <a:path w="80276" h="2118141">
                    <a:moveTo>
                      <a:pt x="40138" y="2118141"/>
                    </a:moveTo>
                    <a:lnTo>
                      <a:pt x="80276" y="0"/>
                    </a:lnTo>
                    <a:lnTo>
                      <a:pt x="0" y="0"/>
                    </a:lnTo>
                    <a:lnTo>
                      <a:pt x="40138" y="211814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44000"/>
                    </a:srgbClr>
                  </a:gs>
                  <a:gs pos="50000">
                    <a:srgbClr val="E6E6E6">
                      <a:alpha val="44000"/>
                    </a:srgbClr>
                  </a:gs>
                  <a:gs pos="100000">
                    <a:srgbClr val="F1F1F1">
                      <a:alpha val="44000"/>
                    </a:srgbClr>
                  </a:gs>
                </a:gsLst>
                <a:lin ang="5400000"/>
              </a:gra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12543" y="103671"/>
                <a:ext cx="55189" cy="1031047"/>
              </a:xfrm>
              <a:prstGeom prst="rect">
                <a:avLst/>
              </a:prstGeom>
            </p:spPr>
            <p:txBody>
              <a:bodyPr lIns="121008" tIns="121008" rIns="121008" bIns="121008" rtlCol="0" anchor="ctr"/>
              <a:lstStyle/>
              <a:p>
                <a:pPr algn="ctr">
                  <a:lnSpc>
                    <a:spcPts val="6670"/>
                  </a:lnSpc>
                </a:pPr>
                <a:endParaRPr sz="10767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-9312962">
              <a:off x="6658003" y="1981367"/>
              <a:ext cx="309300" cy="8161163"/>
              <a:chOff x="0" y="0"/>
              <a:chExt cx="80276" cy="2118141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0276" cy="2118141"/>
              </a:xfrm>
              <a:custGeom>
                <a:avLst/>
                <a:gdLst/>
                <a:ahLst/>
                <a:cxnLst/>
                <a:rect l="l" t="t" r="r" b="b"/>
                <a:pathLst>
                  <a:path w="80276" h="2118141">
                    <a:moveTo>
                      <a:pt x="40138" y="2118141"/>
                    </a:moveTo>
                    <a:lnTo>
                      <a:pt x="80276" y="0"/>
                    </a:lnTo>
                    <a:lnTo>
                      <a:pt x="0" y="0"/>
                    </a:lnTo>
                    <a:lnTo>
                      <a:pt x="40138" y="211814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44000"/>
                    </a:srgbClr>
                  </a:gs>
                  <a:gs pos="50000">
                    <a:srgbClr val="E6E6E6">
                      <a:alpha val="44000"/>
                    </a:srgbClr>
                  </a:gs>
                  <a:gs pos="100000">
                    <a:srgbClr val="F1F1F1">
                      <a:alpha val="44000"/>
                    </a:srgbClr>
                  </a:gs>
                </a:gsLst>
                <a:lin ang="5400000"/>
              </a:gra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12543" y="103671"/>
                <a:ext cx="55189" cy="1031047"/>
              </a:xfrm>
              <a:prstGeom prst="rect">
                <a:avLst/>
              </a:prstGeom>
            </p:spPr>
            <p:txBody>
              <a:bodyPr lIns="121008" tIns="121008" rIns="121008" bIns="121008" rtlCol="0" anchor="ctr"/>
              <a:lstStyle/>
              <a:p>
                <a:pPr algn="ctr">
                  <a:lnSpc>
                    <a:spcPts val="6670"/>
                  </a:lnSpc>
                </a:pPr>
                <a:endParaRPr sz="10767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-8461004">
              <a:off x="4211914" y="2237999"/>
              <a:ext cx="345196" cy="9108300"/>
              <a:chOff x="0" y="0"/>
              <a:chExt cx="80276" cy="211814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0276" cy="2118141"/>
              </a:xfrm>
              <a:custGeom>
                <a:avLst/>
                <a:gdLst/>
                <a:ahLst/>
                <a:cxnLst/>
                <a:rect l="l" t="t" r="r" b="b"/>
                <a:pathLst>
                  <a:path w="80276" h="2118141">
                    <a:moveTo>
                      <a:pt x="40138" y="2118141"/>
                    </a:moveTo>
                    <a:lnTo>
                      <a:pt x="80276" y="0"/>
                    </a:lnTo>
                    <a:lnTo>
                      <a:pt x="0" y="0"/>
                    </a:lnTo>
                    <a:lnTo>
                      <a:pt x="40138" y="211814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44000"/>
                    </a:srgbClr>
                  </a:gs>
                  <a:gs pos="50000">
                    <a:srgbClr val="E6E6E6">
                      <a:alpha val="44000"/>
                    </a:srgbClr>
                  </a:gs>
                  <a:gs pos="100000">
                    <a:srgbClr val="F1F1F1">
                      <a:alpha val="44000"/>
                    </a:srgbClr>
                  </a:gs>
                </a:gsLst>
                <a:lin ang="5400000"/>
              </a:gra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12543" y="103671"/>
                <a:ext cx="55189" cy="1031047"/>
              </a:xfrm>
              <a:prstGeom prst="rect">
                <a:avLst/>
              </a:prstGeom>
            </p:spPr>
            <p:txBody>
              <a:bodyPr lIns="121008" tIns="121008" rIns="121008" bIns="121008" rtlCol="0" anchor="ctr"/>
              <a:lstStyle/>
              <a:p>
                <a:pPr algn="ctr">
                  <a:lnSpc>
                    <a:spcPts val="6670"/>
                  </a:lnSpc>
                </a:pPr>
                <a:endParaRPr sz="10767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 rot="-8100000">
              <a:off x="2965947" y="3791637"/>
              <a:ext cx="241949" cy="6384044"/>
              <a:chOff x="0" y="0"/>
              <a:chExt cx="80276" cy="2118141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0276" cy="2118141"/>
              </a:xfrm>
              <a:custGeom>
                <a:avLst/>
                <a:gdLst/>
                <a:ahLst/>
                <a:cxnLst/>
                <a:rect l="l" t="t" r="r" b="b"/>
                <a:pathLst>
                  <a:path w="80276" h="2118141">
                    <a:moveTo>
                      <a:pt x="40138" y="2118141"/>
                    </a:moveTo>
                    <a:lnTo>
                      <a:pt x="80276" y="0"/>
                    </a:lnTo>
                    <a:lnTo>
                      <a:pt x="0" y="0"/>
                    </a:lnTo>
                    <a:lnTo>
                      <a:pt x="40138" y="211814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44000"/>
                    </a:srgbClr>
                  </a:gs>
                  <a:gs pos="50000">
                    <a:srgbClr val="E6E6E6">
                      <a:alpha val="44000"/>
                    </a:srgbClr>
                  </a:gs>
                  <a:gs pos="100000">
                    <a:srgbClr val="F1F1F1">
                      <a:alpha val="44000"/>
                    </a:srgbClr>
                  </a:gs>
                </a:gsLst>
                <a:lin ang="5400000"/>
              </a:gra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12543" y="103671"/>
                <a:ext cx="55189" cy="1031047"/>
              </a:xfrm>
              <a:prstGeom prst="rect">
                <a:avLst/>
              </a:prstGeom>
            </p:spPr>
            <p:txBody>
              <a:bodyPr lIns="121008" tIns="121008" rIns="121008" bIns="121008" rtlCol="0" anchor="ctr"/>
              <a:lstStyle/>
              <a:p>
                <a:pPr algn="ctr">
                  <a:lnSpc>
                    <a:spcPts val="6670"/>
                  </a:lnSpc>
                </a:pPr>
                <a:endParaRPr sz="10767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 rot="-6955777">
              <a:off x="2802611" y="1155603"/>
              <a:ext cx="241949" cy="6384044"/>
              <a:chOff x="0" y="0"/>
              <a:chExt cx="80276" cy="2118141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0276" cy="2118141"/>
              </a:xfrm>
              <a:custGeom>
                <a:avLst/>
                <a:gdLst/>
                <a:ahLst/>
                <a:cxnLst/>
                <a:rect l="l" t="t" r="r" b="b"/>
                <a:pathLst>
                  <a:path w="80276" h="2118141">
                    <a:moveTo>
                      <a:pt x="40138" y="2118141"/>
                    </a:moveTo>
                    <a:lnTo>
                      <a:pt x="80276" y="0"/>
                    </a:lnTo>
                    <a:lnTo>
                      <a:pt x="0" y="0"/>
                    </a:lnTo>
                    <a:lnTo>
                      <a:pt x="40138" y="211814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44000"/>
                    </a:srgbClr>
                  </a:gs>
                  <a:gs pos="50000">
                    <a:srgbClr val="E6E6E6">
                      <a:alpha val="44000"/>
                    </a:srgbClr>
                  </a:gs>
                  <a:gs pos="100000">
                    <a:srgbClr val="F1F1F1">
                      <a:alpha val="44000"/>
                    </a:srgbClr>
                  </a:gs>
                </a:gsLst>
                <a:lin ang="5400000"/>
              </a:gra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12543" y="103671"/>
                <a:ext cx="55189" cy="1031047"/>
              </a:xfrm>
              <a:prstGeom prst="rect">
                <a:avLst/>
              </a:prstGeom>
            </p:spPr>
            <p:txBody>
              <a:bodyPr lIns="121008" tIns="121008" rIns="121008" bIns="121008" rtlCol="0" anchor="ctr"/>
              <a:lstStyle/>
              <a:p>
                <a:pPr algn="ctr">
                  <a:lnSpc>
                    <a:spcPts val="6670"/>
                  </a:lnSpc>
                </a:pPr>
                <a:endParaRPr sz="10767"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 rot="-10646678">
              <a:off x="9045207" y="5199348"/>
              <a:ext cx="241949" cy="6384044"/>
              <a:chOff x="0" y="0"/>
              <a:chExt cx="80276" cy="2118141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0276" cy="2118141"/>
              </a:xfrm>
              <a:custGeom>
                <a:avLst/>
                <a:gdLst/>
                <a:ahLst/>
                <a:cxnLst/>
                <a:rect l="l" t="t" r="r" b="b"/>
                <a:pathLst>
                  <a:path w="80276" h="2118141">
                    <a:moveTo>
                      <a:pt x="40138" y="2118141"/>
                    </a:moveTo>
                    <a:lnTo>
                      <a:pt x="80276" y="0"/>
                    </a:lnTo>
                    <a:lnTo>
                      <a:pt x="0" y="0"/>
                    </a:lnTo>
                    <a:lnTo>
                      <a:pt x="40138" y="211814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44000"/>
                    </a:srgbClr>
                  </a:gs>
                  <a:gs pos="50000">
                    <a:srgbClr val="E6E6E6">
                      <a:alpha val="44000"/>
                    </a:srgbClr>
                  </a:gs>
                  <a:gs pos="100000">
                    <a:srgbClr val="F1F1F1">
                      <a:alpha val="44000"/>
                    </a:srgbClr>
                  </a:gs>
                </a:gsLst>
                <a:lin ang="5400000"/>
              </a:gra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12543" y="103671"/>
                <a:ext cx="55189" cy="1031047"/>
              </a:xfrm>
              <a:prstGeom prst="rect">
                <a:avLst/>
              </a:prstGeom>
            </p:spPr>
            <p:txBody>
              <a:bodyPr lIns="121008" tIns="121008" rIns="121008" bIns="121008" rtlCol="0" anchor="ctr"/>
              <a:lstStyle/>
              <a:p>
                <a:pPr algn="ctr">
                  <a:lnSpc>
                    <a:spcPts val="6670"/>
                  </a:lnSpc>
                </a:pPr>
                <a:endParaRPr sz="10767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 rot="8220814">
              <a:off x="15568351" y="3055386"/>
              <a:ext cx="241949" cy="6384044"/>
              <a:chOff x="0" y="0"/>
              <a:chExt cx="80276" cy="21181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0276" cy="2118141"/>
              </a:xfrm>
              <a:custGeom>
                <a:avLst/>
                <a:gdLst/>
                <a:ahLst/>
                <a:cxnLst/>
                <a:rect l="l" t="t" r="r" b="b"/>
                <a:pathLst>
                  <a:path w="80276" h="2118141">
                    <a:moveTo>
                      <a:pt x="40138" y="2118141"/>
                    </a:moveTo>
                    <a:lnTo>
                      <a:pt x="80276" y="0"/>
                    </a:lnTo>
                    <a:lnTo>
                      <a:pt x="0" y="0"/>
                    </a:lnTo>
                    <a:lnTo>
                      <a:pt x="40138" y="211814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44000"/>
                    </a:srgbClr>
                  </a:gs>
                  <a:gs pos="50000">
                    <a:srgbClr val="E6E6E6">
                      <a:alpha val="44000"/>
                    </a:srgbClr>
                  </a:gs>
                  <a:gs pos="100000">
                    <a:srgbClr val="F1F1F1">
                      <a:alpha val="44000"/>
                    </a:srgbClr>
                  </a:gs>
                </a:gsLst>
                <a:lin ang="5400000"/>
              </a:gra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12543" y="103671"/>
                <a:ext cx="55189" cy="1031047"/>
              </a:xfrm>
              <a:prstGeom prst="rect">
                <a:avLst/>
              </a:prstGeom>
            </p:spPr>
            <p:txBody>
              <a:bodyPr lIns="121008" tIns="121008" rIns="121008" bIns="121008" rtlCol="0" anchor="ctr"/>
              <a:lstStyle/>
              <a:p>
                <a:pPr algn="ctr">
                  <a:lnSpc>
                    <a:spcPts val="6670"/>
                  </a:lnSpc>
                </a:pPr>
                <a:endParaRPr sz="10767"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 rot="6715963">
              <a:off x="14751944" y="-579762"/>
              <a:ext cx="241949" cy="6384044"/>
              <a:chOff x="0" y="0"/>
              <a:chExt cx="80276" cy="21181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0276" cy="2118141"/>
              </a:xfrm>
              <a:custGeom>
                <a:avLst/>
                <a:gdLst/>
                <a:ahLst/>
                <a:cxnLst/>
                <a:rect l="l" t="t" r="r" b="b"/>
                <a:pathLst>
                  <a:path w="80276" h="2118141">
                    <a:moveTo>
                      <a:pt x="40138" y="2118141"/>
                    </a:moveTo>
                    <a:lnTo>
                      <a:pt x="80276" y="0"/>
                    </a:lnTo>
                    <a:lnTo>
                      <a:pt x="0" y="0"/>
                    </a:lnTo>
                    <a:lnTo>
                      <a:pt x="40138" y="211814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44000"/>
                    </a:srgbClr>
                  </a:gs>
                  <a:gs pos="50000">
                    <a:srgbClr val="E6E6E6">
                      <a:alpha val="44000"/>
                    </a:srgbClr>
                  </a:gs>
                  <a:gs pos="100000">
                    <a:srgbClr val="F1F1F1">
                      <a:alpha val="44000"/>
                    </a:srgbClr>
                  </a:gs>
                </a:gsLst>
                <a:lin ang="5400000"/>
              </a:gra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12543" y="103671"/>
                <a:ext cx="55189" cy="1031047"/>
              </a:xfrm>
              <a:prstGeom prst="rect">
                <a:avLst/>
              </a:prstGeom>
            </p:spPr>
            <p:txBody>
              <a:bodyPr lIns="121008" tIns="121008" rIns="121008" bIns="121008" rtlCol="0" anchor="ctr"/>
              <a:lstStyle/>
              <a:p>
                <a:pPr algn="ctr">
                  <a:lnSpc>
                    <a:spcPts val="6670"/>
                  </a:lnSpc>
                </a:pPr>
                <a:endParaRPr sz="10767"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 rot="9889122">
              <a:off x="11561331" y="3750197"/>
              <a:ext cx="241949" cy="6384044"/>
              <a:chOff x="0" y="0"/>
              <a:chExt cx="80276" cy="21181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0276" cy="2118141"/>
              </a:xfrm>
              <a:custGeom>
                <a:avLst/>
                <a:gdLst/>
                <a:ahLst/>
                <a:cxnLst/>
                <a:rect l="l" t="t" r="r" b="b"/>
                <a:pathLst>
                  <a:path w="80276" h="2118141">
                    <a:moveTo>
                      <a:pt x="40138" y="2118141"/>
                    </a:moveTo>
                    <a:lnTo>
                      <a:pt x="80276" y="0"/>
                    </a:lnTo>
                    <a:lnTo>
                      <a:pt x="0" y="0"/>
                    </a:lnTo>
                    <a:lnTo>
                      <a:pt x="40138" y="211814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44000"/>
                    </a:srgbClr>
                  </a:gs>
                  <a:gs pos="50000">
                    <a:srgbClr val="E6E6E6">
                      <a:alpha val="44000"/>
                    </a:srgbClr>
                  </a:gs>
                  <a:gs pos="100000">
                    <a:srgbClr val="F1F1F1">
                      <a:alpha val="44000"/>
                    </a:srgbClr>
                  </a:gs>
                </a:gsLst>
                <a:lin ang="5400000"/>
              </a:gra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12543" y="103671"/>
                <a:ext cx="55189" cy="1031047"/>
              </a:xfrm>
              <a:prstGeom prst="rect">
                <a:avLst/>
              </a:prstGeom>
            </p:spPr>
            <p:txBody>
              <a:bodyPr lIns="121008" tIns="121008" rIns="121008" bIns="121008" rtlCol="0" anchor="ctr"/>
              <a:lstStyle/>
              <a:p>
                <a:pPr algn="ctr">
                  <a:lnSpc>
                    <a:spcPts val="6670"/>
                  </a:lnSpc>
                </a:pPr>
                <a:endParaRPr sz="10767"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 rot="-7702216">
              <a:off x="3941575" y="384284"/>
              <a:ext cx="345196" cy="9108300"/>
              <a:chOff x="0" y="0"/>
              <a:chExt cx="80276" cy="2118141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0276" cy="2118141"/>
              </a:xfrm>
              <a:custGeom>
                <a:avLst/>
                <a:gdLst/>
                <a:ahLst/>
                <a:cxnLst/>
                <a:rect l="l" t="t" r="r" b="b"/>
                <a:pathLst>
                  <a:path w="80276" h="2118141">
                    <a:moveTo>
                      <a:pt x="40138" y="2118141"/>
                    </a:moveTo>
                    <a:lnTo>
                      <a:pt x="80276" y="0"/>
                    </a:lnTo>
                    <a:lnTo>
                      <a:pt x="0" y="0"/>
                    </a:lnTo>
                    <a:lnTo>
                      <a:pt x="40138" y="211814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44000"/>
                    </a:srgbClr>
                  </a:gs>
                  <a:gs pos="50000">
                    <a:srgbClr val="E6E6E6">
                      <a:alpha val="44000"/>
                    </a:srgbClr>
                  </a:gs>
                  <a:gs pos="100000">
                    <a:srgbClr val="F1F1F1">
                      <a:alpha val="44000"/>
                    </a:srgbClr>
                  </a:gs>
                </a:gsLst>
                <a:lin ang="5400000"/>
              </a:gra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12543" y="103671"/>
                <a:ext cx="55189" cy="1031047"/>
              </a:xfrm>
              <a:prstGeom prst="rect">
                <a:avLst/>
              </a:prstGeom>
            </p:spPr>
            <p:txBody>
              <a:bodyPr lIns="121008" tIns="121008" rIns="121008" bIns="121008" rtlCol="0" anchor="ctr"/>
              <a:lstStyle/>
              <a:p>
                <a:pPr algn="ctr">
                  <a:lnSpc>
                    <a:spcPts val="6670"/>
                  </a:lnSpc>
                </a:pPr>
                <a:endParaRPr sz="10767"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 rot="7568313">
              <a:off x="14933853" y="989106"/>
              <a:ext cx="638834" cy="6290768"/>
              <a:chOff x="0" y="0"/>
              <a:chExt cx="165802" cy="16327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65802" cy="1632700"/>
              </a:xfrm>
              <a:custGeom>
                <a:avLst/>
                <a:gdLst/>
                <a:ahLst/>
                <a:cxnLst/>
                <a:rect l="l" t="t" r="r" b="b"/>
                <a:pathLst>
                  <a:path w="165802" h="1632700">
                    <a:moveTo>
                      <a:pt x="82901" y="1632700"/>
                    </a:moveTo>
                    <a:lnTo>
                      <a:pt x="165802" y="0"/>
                    </a:lnTo>
                    <a:lnTo>
                      <a:pt x="0" y="0"/>
                    </a:lnTo>
                    <a:lnTo>
                      <a:pt x="82901" y="16327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E6EA">
                      <a:alpha val="100000"/>
                    </a:srgbClr>
                  </a:gs>
                  <a:gs pos="50000">
                    <a:srgbClr val="FFC8D5">
                      <a:alpha val="100000"/>
                    </a:srgbClr>
                  </a:gs>
                  <a:gs pos="100000">
                    <a:srgbClr val="DCC3CB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25907" y="68996"/>
                <a:ext cx="113989" cy="805664"/>
              </a:xfrm>
              <a:prstGeom prst="rect">
                <a:avLst/>
              </a:prstGeom>
            </p:spPr>
            <p:txBody>
              <a:bodyPr lIns="121008" tIns="121008" rIns="121008" bIns="121008" rtlCol="0" anchor="ctr"/>
              <a:lstStyle/>
              <a:p>
                <a:pPr algn="ctr">
                  <a:lnSpc>
                    <a:spcPts val="6670"/>
                  </a:lnSpc>
                </a:pPr>
                <a:endParaRPr sz="10767"/>
              </a:p>
            </p:txBody>
          </p:sp>
        </p:grpSp>
      </p:grpSp>
      <p:grpSp>
        <p:nvGrpSpPr>
          <p:cNvPr id="47" name="Group 47"/>
          <p:cNvGrpSpPr/>
          <p:nvPr/>
        </p:nvGrpSpPr>
        <p:grpSpPr>
          <a:xfrm>
            <a:off x="-6982436" y="4113705"/>
            <a:ext cx="41746106" cy="25808591"/>
            <a:chOff x="0" y="0"/>
            <a:chExt cx="23367167" cy="14446226"/>
          </a:xfrm>
        </p:grpSpPr>
        <p:grpSp>
          <p:nvGrpSpPr>
            <p:cNvPr id="48" name="Group 48"/>
            <p:cNvGrpSpPr/>
            <p:nvPr/>
          </p:nvGrpSpPr>
          <p:grpSpPr>
            <a:xfrm rot="5400000">
              <a:off x="13806869" y="5445065"/>
              <a:ext cx="5481507" cy="7830058"/>
              <a:chOff x="0" y="0"/>
              <a:chExt cx="1041753" cy="1488092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1041753" cy="1488092"/>
              </a:xfrm>
              <a:custGeom>
                <a:avLst/>
                <a:gdLst/>
                <a:ahLst/>
                <a:cxnLst/>
                <a:rect l="l" t="t" r="r" b="b"/>
                <a:pathLst>
                  <a:path w="1041753" h="1488092">
                    <a:moveTo>
                      <a:pt x="520876" y="1488092"/>
                    </a:moveTo>
                    <a:lnTo>
                      <a:pt x="1041753" y="0"/>
                    </a:lnTo>
                    <a:lnTo>
                      <a:pt x="0" y="0"/>
                    </a:lnTo>
                    <a:lnTo>
                      <a:pt x="520876" y="148809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974C4">
                      <a:alpha val="100000"/>
                    </a:srgbClr>
                  </a:gs>
                  <a:gs pos="100000">
                    <a:srgbClr val="B89FB6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162774" y="58667"/>
                <a:ext cx="716205" cy="738525"/>
              </a:xfrm>
              <a:prstGeom prst="rect">
                <a:avLst/>
              </a:prstGeom>
            </p:spPr>
            <p:txBody>
              <a:bodyPr lIns="121008" tIns="121008" rIns="121008" bIns="121008" rtlCol="0" anchor="ctr"/>
              <a:lstStyle/>
              <a:p>
                <a:pPr algn="ctr">
                  <a:lnSpc>
                    <a:spcPts val="6670"/>
                  </a:lnSpc>
                </a:pPr>
                <a:endParaRPr sz="10767"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 rot="-6229300">
              <a:off x="4535118" y="4514244"/>
              <a:ext cx="4269506" cy="12687122"/>
              <a:chOff x="0" y="0"/>
              <a:chExt cx="811414" cy="241117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811414" cy="2411170"/>
              </a:xfrm>
              <a:custGeom>
                <a:avLst/>
                <a:gdLst/>
                <a:ahLst/>
                <a:cxnLst/>
                <a:rect l="l" t="t" r="r" b="b"/>
                <a:pathLst>
                  <a:path w="811414" h="2411170">
                    <a:moveTo>
                      <a:pt x="405707" y="2411170"/>
                    </a:moveTo>
                    <a:lnTo>
                      <a:pt x="811414" y="0"/>
                    </a:lnTo>
                    <a:lnTo>
                      <a:pt x="0" y="0"/>
                    </a:lnTo>
                    <a:lnTo>
                      <a:pt x="405707" y="241117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DBBFA">
                      <a:alpha val="100000"/>
                    </a:srgbClr>
                  </a:gs>
                  <a:gs pos="100000">
                    <a:srgbClr val="CBA9D8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126783" y="124601"/>
                <a:ext cx="557847" cy="1167097"/>
              </a:xfrm>
              <a:prstGeom prst="rect">
                <a:avLst/>
              </a:prstGeom>
            </p:spPr>
            <p:txBody>
              <a:bodyPr lIns="121008" tIns="121008" rIns="121008" bIns="121008" rtlCol="0" anchor="ctr"/>
              <a:lstStyle/>
              <a:p>
                <a:pPr algn="ctr">
                  <a:lnSpc>
                    <a:spcPts val="6670"/>
                  </a:lnSpc>
                </a:pPr>
                <a:endParaRPr sz="10767"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 rot="3178445">
              <a:off x="13107416" y="889606"/>
              <a:ext cx="7517922" cy="10614799"/>
              <a:chOff x="0" y="0"/>
              <a:chExt cx="1428771" cy="2017328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428771" cy="2017328"/>
              </a:xfrm>
              <a:custGeom>
                <a:avLst/>
                <a:gdLst/>
                <a:ahLst/>
                <a:cxnLst/>
                <a:rect l="l" t="t" r="r" b="b"/>
                <a:pathLst>
                  <a:path w="1428771" h="2017328">
                    <a:moveTo>
                      <a:pt x="714385" y="2017328"/>
                    </a:moveTo>
                    <a:lnTo>
                      <a:pt x="1428771" y="0"/>
                    </a:lnTo>
                    <a:lnTo>
                      <a:pt x="0" y="0"/>
                    </a:lnTo>
                    <a:lnTo>
                      <a:pt x="714385" y="201732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2CACB8">
                      <a:alpha val="100000"/>
                    </a:srgbClr>
                  </a:gs>
                  <a:gs pos="100000">
                    <a:srgbClr val="B9DB96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223245" y="96470"/>
                <a:ext cx="982280" cy="984242"/>
              </a:xfrm>
              <a:prstGeom prst="rect">
                <a:avLst/>
              </a:prstGeom>
            </p:spPr>
            <p:txBody>
              <a:bodyPr lIns="121008" tIns="121008" rIns="121008" bIns="121008" rtlCol="0" anchor="ctr"/>
              <a:lstStyle/>
              <a:p>
                <a:pPr algn="ctr">
                  <a:lnSpc>
                    <a:spcPts val="6670"/>
                  </a:lnSpc>
                </a:pPr>
                <a:endParaRPr sz="10767"/>
              </a:p>
            </p:txBody>
          </p:sp>
        </p:grpSp>
      </p:grpSp>
      <p:sp>
        <p:nvSpPr>
          <p:cNvPr id="57" name="Freeform 57"/>
          <p:cNvSpPr/>
          <p:nvPr/>
        </p:nvSpPr>
        <p:spPr>
          <a:xfrm rot="1179792">
            <a:off x="13807274" y="19528911"/>
            <a:ext cx="22051694" cy="3326130"/>
          </a:xfrm>
          <a:custGeom>
            <a:avLst/>
            <a:gdLst/>
            <a:ahLst/>
            <a:cxnLst/>
            <a:rect l="l" t="t" r="r" b="b"/>
            <a:pathLst>
              <a:path w="9257491" h="1396338">
                <a:moveTo>
                  <a:pt x="0" y="0"/>
                </a:moveTo>
                <a:lnTo>
                  <a:pt x="9257491" y="0"/>
                </a:lnTo>
                <a:lnTo>
                  <a:pt x="9257491" y="1396338"/>
                </a:lnTo>
                <a:lnTo>
                  <a:pt x="0" y="1396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 rot="-1294250">
            <a:off x="-549830" y="21221484"/>
            <a:ext cx="16874801" cy="2826528"/>
          </a:xfrm>
          <a:custGeom>
            <a:avLst/>
            <a:gdLst/>
            <a:ahLst/>
            <a:cxnLst/>
            <a:rect l="l" t="t" r="r" b="b"/>
            <a:pathLst>
              <a:path w="7084187" h="1186601">
                <a:moveTo>
                  <a:pt x="0" y="0"/>
                </a:moveTo>
                <a:lnTo>
                  <a:pt x="7084187" y="0"/>
                </a:lnTo>
                <a:lnTo>
                  <a:pt x="7084187" y="1186602"/>
                </a:lnTo>
                <a:lnTo>
                  <a:pt x="0" y="11866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 rot="-3727706" flipH="1">
            <a:off x="-1717257" y="32376861"/>
            <a:ext cx="10171485" cy="3555520"/>
          </a:xfrm>
          <a:custGeom>
            <a:avLst/>
            <a:gdLst/>
            <a:ahLst/>
            <a:cxnLst/>
            <a:rect l="l" t="t" r="r" b="b"/>
            <a:pathLst>
              <a:path w="4270077" h="1492638">
                <a:moveTo>
                  <a:pt x="4270077" y="0"/>
                </a:moveTo>
                <a:lnTo>
                  <a:pt x="0" y="0"/>
                </a:lnTo>
                <a:lnTo>
                  <a:pt x="0" y="1492638"/>
                </a:lnTo>
                <a:lnTo>
                  <a:pt x="4270077" y="1492638"/>
                </a:lnTo>
                <a:lnTo>
                  <a:pt x="427007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 rot="2388548" flipH="1">
            <a:off x="22541026" y="24625294"/>
            <a:ext cx="6699453" cy="2068950"/>
          </a:xfrm>
          <a:custGeom>
            <a:avLst/>
            <a:gdLst/>
            <a:ahLst/>
            <a:cxnLst/>
            <a:rect l="l" t="t" r="r" b="b"/>
            <a:pathLst>
              <a:path w="2812488" h="868563">
                <a:moveTo>
                  <a:pt x="2812489" y="0"/>
                </a:moveTo>
                <a:lnTo>
                  <a:pt x="0" y="0"/>
                </a:lnTo>
                <a:lnTo>
                  <a:pt x="0" y="868563"/>
                </a:lnTo>
                <a:lnTo>
                  <a:pt x="2812489" y="868563"/>
                </a:lnTo>
                <a:lnTo>
                  <a:pt x="2812489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 rot="8570503">
            <a:off x="8782045" y="30929713"/>
            <a:ext cx="3124691" cy="2182852"/>
          </a:xfrm>
          <a:custGeom>
            <a:avLst/>
            <a:gdLst/>
            <a:ahLst/>
            <a:cxnLst/>
            <a:rect l="l" t="t" r="r" b="b"/>
            <a:pathLst>
              <a:path w="1311772" h="916380">
                <a:moveTo>
                  <a:pt x="0" y="0"/>
                </a:moveTo>
                <a:lnTo>
                  <a:pt x="1311772" y="0"/>
                </a:lnTo>
                <a:lnTo>
                  <a:pt x="1311772" y="916380"/>
                </a:lnTo>
                <a:lnTo>
                  <a:pt x="0" y="916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 rot="6816259">
            <a:off x="14172782" y="33971357"/>
            <a:ext cx="2642285" cy="2344776"/>
          </a:xfrm>
          <a:custGeom>
            <a:avLst/>
            <a:gdLst/>
            <a:ahLst/>
            <a:cxnLst/>
            <a:rect l="l" t="t" r="r" b="b"/>
            <a:pathLst>
              <a:path w="1109254" h="984357">
                <a:moveTo>
                  <a:pt x="0" y="0"/>
                </a:moveTo>
                <a:lnTo>
                  <a:pt x="1109254" y="0"/>
                </a:lnTo>
                <a:lnTo>
                  <a:pt x="1109254" y="984357"/>
                </a:lnTo>
                <a:lnTo>
                  <a:pt x="0" y="9843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>
            <a:off x="18451324" y="7712038"/>
            <a:ext cx="17822040" cy="17188637"/>
          </a:xfrm>
          <a:custGeom>
            <a:avLst/>
            <a:gdLst/>
            <a:ahLst/>
            <a:cxnLst/>
            <a:rect l="l" t="t" r="r" b="b"/>
            <a:pathLst>
              <a:path w="7481846" h="7215938">
                <a:moveTo>
                  <a:pt x="0" y="0"/>
                </a:moveTo>
                <a:lnTo>
                  <a:pt x="7481846" y="0"/>
                </a:lnTo>
                <a:lnTo>
                  <a:pt x="7481846" y="7215938"/>
                </a:lnTo>
                <a:lnTo>
                  <a:pt x="0" y="72159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 rot="5474227">
            <a:off x="4849079" y="21967383"/>
            <a:ext cx="11588785" cy="11176914"/>
          </a:xfrm>
          <a:custGeom>
            <a:avLst/>
            <a:gdLst/>
            <a:ahLst/>
            <a:cxnLst/>
            <a:rect l="l" t="t" r="r" b="b"/>
            <a:pathLst>
              <a:path w="4865072" h="4692165">
                <a:moveTo>
                  <a:pt x="0" y="0"/>
                </a:moveTo>
                <a:lnTo>
                  <a:pt x="4865072" y="0"/>
                </a:lnTo>
                <a:lnTo>
                  <a:pt x="4865072" y="4692165"/>
                </a:lnTo>
                <a:lnTo>
                  <a:pt x="0" y="46921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65" name="Freeform 65"/>
          <p:cNvSpPr/>
          <p:nvPr/>
        </p:nvSpPr>
        <p:spPr>
          <a:xfrm rot="726500">
            <a:off x="-3169479" y="22144869"/>
            <a:ext cx="13513870" cy="5878533"/>
          </a:xfrm>
          <a:custGeom>
            <a:avLst/>
            <a:gdLst/>
            <a:ahLst/>
            <a:cxnLst/>
            <a:rect l="l" t="t" r="r" b="b"/>
            <a:pathLst>
              <a:path w="5673239" h="2467859">
                <a:moveTo>
                  <a:pt x="0" y="0"/>
                </a:moveTo>
                <a:lnTo>
                  <a:pt x="5673239" y="0"/>
                </a:lnTo>
                <a:lnTo>
                  <a:pt x="5673239" y="2467859"/>
                </a:lnTo>
                <a:lnTo>
                  <a:pt x="0" y="246785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11730382" y="13077032"/>
            <a:ext cx="10005100" cy="19286939"/>
          </a:xfrm>
          <a:custGeom>
            <a:avLst/>
            <a:gdLst/>
            <a:ahLst/>
            <a:cxnLst/>
            <a:rect l="l" t="t" r="r" b="b"/>
            <a:pathLst>
              <a:path w="4200227" h="8096823">
                <a:moveTo>
                  <a:pt x="0" y="0"/>
                </a:moveTo>
                <a:lnTo>
                  <a:pt x="4200227" y="0"/>
                </a:lnTo>
                <a:lnTo>
                  <a:pt x="4200227" y="8096824"/>
                </a:lnTo>
                <a:lnTo>
                  <a:pt x="0" y="80968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 rot="-933433">
            <a:off x="439217" y="27492918"/>
            <a:ext cx="33204726" cy="4980708"/>
          </a:xfrm>
          <a:custGeom>
            <a:avLst/>
            <a:gdLst/>
            <a:ahLst/>
            <a:cxnLst/>
            <a:rect l="l" t="t" r="r" b="b"/>
            <a:pathLst>
              <a:path w="13939630" h="2090944">
                <a:moveTo>
                  <a:pt x="0" y="0"/>
                </a:moveTo>
                <a:lnTo>
                  <a:pt x="13939630" y="0"/>
                </a:lnTo>
                <a:lnTo>
                  <a:pt x="13939630" y="2090944"/>
                </a:lnTo>
                <a:lnTo>
                  <a:pt x="0" y="20909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 rot="-3549245" flipH="1">
            <a:off x="14471553" y="1211528"/>
            <a:ext cx="10492088" cy="10119197"/>
          </a:xfrm>
          <a:custGeom>
            <a:avLst/>
            <a:gdLst/>
            <a:ahLst/>
            <a:cxnLst/>
            <a:rect l="l" t="t" r="r" b="b"/>
            <a:pathLst>
              <a:path w="4404669" h="4248126">
                <a:moveTo>
                  <a:pt x="4404670" y="0"/>
                </a:moveTo>
                <a:lnTo>
                  <a:pt x="0" y="0"/>
                </a:lnTo>
                <a:lnTo>
                  <a:pt x="0" y="4248126"/>
                </a:lnTo>
                <a:lnTo>
                  <a:pt x="4404670" y="4248126"/>
                </a:lnTo>
                <a:lnTo>
                  <a:pt x="440467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-5839951" y="22259945"/>
            <a:ext cx="20374999" cy="19391824"/>
          </a:xfrm>
          <a:custGeom>
            <a:avLst/>
            <a:gdLst/>
            <a:ahLst/>
            <a:cxnLst/>
            <a:rect l="l" t="t" r="r" b="b"/>
            <a:pathLst>
              <a:path w="8553600" h="8140855">
                <a:moveTo>
                  <a:pt x="0" y="0"/>
                </a:moveTo>
                <a:lnTo>
                  <a:pt x="8553600" y="0"/>
                </a:lnTo>
                <a:lnTo>
                  <a:pt x="8553600" y="8140854"/>
                </a:lnTo>
                <a:lnTo>
                  <a:pt x="0" y="814085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70" name="TextBox 70"/>
          <p:cNvSpPr txBox="1"/>
          <p:nvPr/>
        </p:nvSpPr>
        <p:spPr>
          <a:xfrm rot="-722284">
            <a:off x="3198374" y="5064380"/>
            <a:ext cx="23394155" cy="401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486"/>
              </a:lnSpc>
            </a:pPr>
            <a:r>
              <a:rPr lang="en-US" sz="23920">
                <a:solidFill>
                  <a:srgbClr val="251052"/>
                </a:solidFill>
                <a:ea typeface="王漢宗特黑體"/>
              </a:rPr>
              <a:t>閱讀與聽力攻略</a:t>
            </a:r>
          </a:p>
        </p:txBody>
      </p:sp>
      <p:sp>
        <p:nvSpPr>
          <p:cNvPr id="71" name="TextBox 71"/>
          <p:cNvSpPr txBox="1"/>
          <p:nvPr/>
        </p:nvSpPr>
        <p:spPr>
          <a:xfrm rot="-681434">
            <a:off x="2674655" y="1840246"/>
            <a:ext cx="17972918" cy="3105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45"/>
              </a:lnSpc>
            </a:pPr>
            <a:r>
              <a:rPr lang="en-US" sz="18818">
                <a:solidFill>
                  <a:srgbClr val="251052"/>
                </a:solidFill>
                <a:latin typeface="王漢宗特黑體"/>
                <a:ea typeface="王漢宗特黑體"/>
              </a:rPr>
              <a:t>2024英語會考</a:t>
            </a:r>
          </a:p>
        </p:txBody>
      </p:sp>
      <p:sp>
        <p:nvSpPr>
          <p:cNvPr id="72" name="TextBox 72"/>
          <p:cNvSpPr txBox="1"/>
          <p:nvPr/>
        </p:nvSpPr>
        <p:spPr>
          <a:xfrm rot="-681434">
            <a:off x="9521302" y="8987409"/>
            <a:ext cx="17328794" cy="2283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977"/>
              </a:lnSpc>
            </a:pPr>
            <a:r>
              <a:rPr lang="en-US" sz="13556" dirty="0">
                <a:solidFill>
                  <a:srgbClr val="4B259D"/>
                </a:solidFill>
                <a:latin typeface="Anton Italics"/>
              </a:rPr>
              <a:t> SATURDAY, JANUARY , 06</a:t>
            </a:r>
          </a:p>
        </p:txBody>
      </p:sp>
      <p:sp>
        <p:nvSpPr>
          <p:cNvPr id="73" name="TextBox 73" descr="2024國中教育會考 "/>
          <p:cNvSpPr txBox="1"/>
          <p:nvPr/>
        </p:nvSpPr>
        <p:spPr>
          <a:xfrm rot="-839205">
            <a:off x="4077737" y="30169824"/>
            <a:ext cx="14036833" cy="4149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705"/>
              </a:lnSpc>
            </a:pPr>
            <a:r>
              <a:rPr lang="en-US" sz="11931" dirty="0">
                <a:solidFill>
                  <a:srgbClr val="F2FAFE"/>
                </a:solidFill>
                <a:latin typeface="Anton"/>
                <a:ea typeface="Anton"/>
              </a:rPr>
              <a:t>2024 </a:t>
            </a:r>
            <a:r>
              <a:rPr lang="en-US" sz="120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</a:t>
            </a:r>
            <a:endParaRPr lang="en-US" sz="1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6705"/>
              </a:lnSpc>
            </a:pPr>
            <a:endParaRPr lang="en-US" sz="11931" dirty="0">
              <a:solidFill>
                <a:srgbClr val="F2FAFE"/>
              </a:solidFill>
              <a:latin typeface="Anton"/>
              <a:ea typeface="Anton"/>
            </a:endParaRPr>
          </a:p>
        </p:txBody>
      </p:sp>
      <p:sp>
        <p:nvSpPr>
          <p:cNvPr id="74" name="TextBox 74"/>
          <p:cNvSpPr txBox="1"/>
          <p:nvPr/>
        </p:nvSpPr>
        <p:spPr>
          <a:xfrm rot="-985740">
            <a:off x="17786882" y="26906010"/>
            <a:ext cx="11190452" cy="357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67"/>
              </a:lnSpc>
            </a:pPr>
            <a:r>
              <a:rPr lang="en-US" sz="12120" dirty="0">
                <a:solidFill>
                  <a:srgbClr val="F2FAFE"/>
                </a:solidFill>
                <a:latin typeface="Anton"/>
              </a:rPr>
              <a:t>0518-0519</a:t>
            </a:r>
          </a:p>
          <a:p>
            <a:pPr algn="r">
              <a:lnSpc>
                <a:spcPts val="10297"/>
              </a:lnSpc>
            </a:pPr>
            <a:endParaRPr lang="en-US" sz="12120" dirty="0">
              <a:solidFill>
                <a:srgbClr val="F2FAFE"/>
              </a:solidFill>
              <a:latin typeface="Anton"/>
            </a:endParaRPr>
          </a:p>
        </p:txBody>
      </p:sp>
      <p:sp>
        <p:nvSpPr>
          <p:cNvPr id="75" name="TextBox 75"/>
          <p:cNvSpPr txBox="1"/>
          <p:nvPr/>
        </p:nvSpPr>
        <p:spPr>
          <a:xfrm>
            <a:off x="2638559" y="23116556"/>
            <a:ext cx="11883941" cy="5794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359"/>
              </a:lnSpc>
            </a:pPr>
            <a:r>
              <a:rPr lang="en-US" sz="10969">
                <a:solidFill>
                  <a:srgbClr val="251052"/>
                </a:solidFill>
                <a:latin typeface="Noto Sans T Chinese"/>
                <a:ea typeface="Noto Sans T Chinese"/>
              </a:rPr>
              <a:t> 講師：桑愷婕老師</a:t>
            </a:r>
          </a:p>
          <a:p>
            <a:pPr algn="just">
              <a:lnSpc>
                <a:spcPts val="15359"/>
              </a:lnSpc>
            </a:pPr>
            <a:r>
              <a:rPr lang="en-US" sz="10969">
                <a:solidFill>
                  <a:srgbClr val="251052"/>
                </a:solidFill>
                <a:ea typeface="Noto Sans T Chinese"/>
              </a:rPr>
              <a:t>地點：陽明國中</a:t>
            </a:r>
          </a:p>
          <a:p>
            <a:pPr>
              <a:lnSpc>
                <a:spcPts val="15359"/>
              </a:lnSpc>
            </a:pPr>
            <a:r>
              <a:rPr lang="en-US" sz="10969">
                <a:solidFill>
                  <a:srgbClr val="251052"/>
                </a:solidFill>
                <a:ea typeface="Noto Sans T Chinese"/>
              </a:rPr>
              <a:t>主辦：陽明家委會</a:t>
            </a:r>
          </a:p>
        </p:txBody>
      </p:sp>
      <p:sp>
        <p:nvSpPr>
          <p:cNvPr id="76" name="Freeform 76"/>
          <p:cNvSpPr/>
          <p:nvPr/>
        </p:nvSpPr>
        <p:spPr>
          <a:xfrm>
            <a:off x="10395569" y="17526799"/>
            <a:ext cx="858270" cy="1283142"/>
          </a:xfrm>
          <a:custGeom>
            <a:avLst/>
            <a:gdLst/>
            <a:ahLst/>
            <a:cxnLst/>
            <a:rect l="l" t="t" r="r" b="b"/>
            <a:pathLst>
              <a:path w="360309" h="538674">
                <a:moveTo>
                  <a:pt x="0" y="0"/>
                </a:moveTo>
                <a:lnTo>
                  <a:pt x="360310" y="0"/>
                </a:lnTo>
                <a:lnTo>
                  <a:pt x="360310" y="538674"/>
                </a:lnTo>
                <a:lnTo>
                  <a:pt x="0" y="53867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22</Words>
  <Application>Microsoft Office PowerPoint</Application>
  <PresentationFormat>自訂</PresentationFormat>
  <Paragraphs>8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9" baseType="lpstr">
      <vt:lpstr>Anton Italics</vt:lpstr>
      <vt:lpstr>Anton</vt:lpstr>
      <vt:lpstr>王漢宗特黑體</vt:lpstr>
      <vt:lpstr>Noto Sans T Chinese</vt:lpstr>
      <vt:lpstr>Calibri</vt:lpstr>
      <vt:lpstr>Arial</vt:lpstr>
      <vt:lpstr>微軟正黑體</vt:lpstr>
      <vt:lpstr>Office Theme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and Green Colorful Marathon Run Sports Event Poster</dc:title>
  <dc:creator>ym200</dc:creator>
  <cp:lastModifiedBy>ym200</cp:lastModifiedBy>
  <cp:revision>2</cp:revision>
  <cp:lastPrinted>2024-01-04T03:22:14Z</cp:lastPrinted>
  <dcterms:created xsi:type="dcterms:W3CDTF">2006-08-16T00:00:00Z</dcterms:created>
  <dcterms:modified xsi:type="dcterms:W3CDTF">2024-01-04T03:24:42Z</dcterms:modified>
  <dc:identifier>DAF44t_wqwM</dc:identifier>
</cp:coreProperties>
</file>